
<file path=[Content_Types].xml><?xml version="1.0" encoding="utf-8"?>
<Types xmlns="http://schemas.openxmlformats.org/package/2006/content-types"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3716000" cy="24387175"/>
  <p:notesSz cx="6858000" cy="9144000"/>
  <p:defaultTextStyle>
    <a:defPPr>
      <a:defRPr lang="fr-FR"/>
    </a:defPPr>
    <a:lvl1pPr marL="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569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1379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07073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2762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78451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1414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49830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85524" algn="l" defTabSz="735690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1">
          <p15:clr>
            <a:srgbClr val="A4A3A4"/>
          </p15:clr>
        </p15:guide>
        <p15:guide id="2" pos="43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80" autoAdjust="0"/>
    <p:restoredTop sz="94660"/>
  </p:normalViewPr>
  <p:slideViewPr>
    <p:cSldViewPr snapToObjects="1" showGuides="1">
      <p:cViewPr varScale="1">
        <p:scale>
          <a:sx n="17" d="100"/>
          <a:sy n="17" d="100"/>
        </p:scale>
        <p:origin x="2564" y="80"/>
      </p:cViewPr>
      <p:guideLst>
        <p:guide orient="horz" pos="7681"/>
        <p:guide pos="4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06" y="7575837"/>
            <a:ext cx="11658601" cy="5227434"/>
          </a:xfrm>
        </p:spPr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01" y="13819404"/>
            <a:ext cx="9601200" cy="62322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56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1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07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27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78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141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498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855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20018" y="1416947"/>
            <a:ext cx="2395535" cy="30173486"/>
          </a:xfrm>
        </p:spPr>
        <p:txBody>
          <a:bodyPr vert="eaVert"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4" y="1416947"/>
            <a:ext cx="6958013" cy="30173486"/>
          </a:xfrm>
        </p:spPr>
        <p:txBody>
          <a:bodyPr vert="eaVert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3471" y="15671025"/>
            <a:ext cx="11658601" cy="4843567"/>
          </a:xfrm>
        </p:spPr>
        <p:txBody>
          <a:bodyPr anchor="t"/>
          <a:lstStyle>
            <a:lvl1pPr algn="l">
              <a:defRPr sz="6400" b="1" cap="all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3471" y="10336331"/>
            <a:ext cx="11658601" cy="533469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5690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137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0707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942762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678451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4141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514983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885524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03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8779" y="8253263"/>
            <a:ext cx="4676775" cy="23337168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</p:spPr>
        <p:txBody>
          <a:bodyPr/>
          <a:lstStyle>
            <a:lvl1pPr>
              <a:defRPr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458898"/>
            <a:ext cx="6060283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5802" y="7733898"/>
            <a:ext cx="6060283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967541" y="5458898"/>
            <a:ext cx="6062661" cy="2275007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5690" indent="0">
              <a:buNone/>
              <a:defRPr sz="3200" b="1"/>
            </a:lvl2pPr>
            <a:lvl3pPr marL="1471379" indent="0">
              <a:buNone/>
              <a:defRPr sz="2900" b="1"/>
            </a:lvl3pPr>
            <a:lvl4pPr marL="2207073" indent="0">
              <a:buNone/>
              <a:defRPr sz="2500" b="1"/>
            </a:lvl4pPr>
            <a:lvl5pPr marL="2942762" indent="0">
              <a:buNone/>
              <a:defRPr sz="2500" b="1"/>
            </a:lvl5pPr>
            <a:lvl6pPr marL="3678451" indent="0">
              <a:buNone/>
              <a:defRPr sz="2500" b="1"/>
            </a:lvl6pPr>
            <a:lvl7pPr marL="4414140" indent="0">
              <a:buNone/>
              <a:defRPr sz="2500" b="1"/>
            </a:lvl7pPr>
            <a:lvl8pPr marL="5149830" indent="0">
              <a:buNone/>
              <a:defRPr sz="2500" b="1"/>
            </a:lvl8pPr>
            <a:lvl9pPr marL="5885524" indent="0">
              <a:buNone/>
              <a:defRPr sz="2500" b="1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967541" y="7733898"/>
            <a:ext cx="6062661" cy="14050852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3" y="970973"/>
            <a:ext cx="4512469" cy="4132271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2577" y="970976"/>
            <a:ext cx="7667625" cy="20813776"/>
          </a:xfrm>
        </p:spPr>
        <p:txBody>
          <a:bodyPr/>
          <a:lstStyle>
            <a:lvl1pPr>
              <a:defRPr sz="55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3" y="5103250"/>
            <a:ext cx="4512469" cy="16681505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88431" y="17071025"/>
            <a:ext cx="8229600" cy="201532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688431" y="2179037"/>
            <a:ext cx="8229600" cy="14632305"/>
          </a:xfrm>
        </p:spPr>
        <p:txBody>
          <a:bodyPr/>
          <a:lstStyle>
            <a:lvl1pPr marL="0" indent="0">
              <a:buNone/>
              <a:defRPr sz="5500"/>
            </a:lvl1pPr>
            <a:lvl2pPr marL="735690" indent="0">
              <a:buNone/>
              <a:defRPr sz="4500"/>
            </a:lvl2pPr>
            <a:lvl3pPr marL="1471379" indent="0">
              <a:buNone/>
              <a:defRPr sz="3900"/>
            </a:lvl3pPr>
            <a:lvl4pPr marL="2207073" indent="0">
              <a:buNone/>
              <a:defRPr sz="3200"/>
            </a:lvl4pPr>
            <a:lvl5pPr marL="2942762" indent="0">
              <a:buNone/>
              <a:defRPr sz="3200"/>
            </a:lvl5pPr>
            <a:lvl6pPr marL="3678451" indent="0">
              <a:buNone/>
              <a:defRPr sz="3200"/>
            </a:lvl6pPr>
            <a:lvl7pPr marL="4414140" indent="0">
              <a:buNone/>
              <a:defRPr sz="3200"/>
            </a:lvl7pPr>
            <a:lvl8pPr marL="5149830" indent="0">
              <a:buNone/>
              <a:defRPr sz="3200"/>
            </a:lvl8pPr>
            <a:lvl9pPr marL="5885524" indent="0">
              <a:buNone/>
              <a:defRPr sz="32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8431" y="19086358"/>
            <a:ext cx="8229600" cy="2862110"/>
          </a:xfrm>
        </p:spPr>
        <p:txBody>
          <a:bodyPr/>
          <a:lstStyle>
            <a:lvl1pPr marL="0" indent="0">
              <a:buNone/>
              <a:defRPr sz="2100"/>
            </a:lvl1pPr>
            <a:lvl2pPr marL="735690" indent="0">
              <a:buNone/>
              <a:defRPr sz="1700"/>
            </a:lvl2pPr>
            <a:lvl3pPr marL="1471379" indent="0">
              <a:buNone/>
              <a:defRPr sz="1700"/>
            </a:lvl3pPr>
            <a:lvl4pPr marL="2207073" indent="0">
              <a:buNone/>
              <a:defRPr sz="1300"/>
            </a:lvl4pPr>
            <a:lvl5pPr marL="2942762" indent="0">
              <a:buNone/>
              <a:defRPr sz="1300"/>
            </a:lvl5pPr>
            <a:lvl6pPr marL="3678451" indent="0">
              <a:buNone/>
              <a:defRPr sz="1300"/>
            </a:lvl6pPr>
            <a:lvl7pPr marL="4414140" indent="0">
              <a:buNone/>
              <a:defRPr sz="1300"/>
            </a:lvl7pPr>
            <a:lvl8pPr marL="5149830" indent="0">
              <a:buNone/>
              <a:defRPr sz="1300"/>
            </a:lvl8pPr>
            <a:lvl9pPr marL="5885524" indent="0">
              <a:buNone/>
              <a:defRPr sz="1300"/>
            </a:lvl9pPr>
          </a:lstStyle>
          <a:p>
            <a:pPr lvl="0"/>
            <a:r>
              <a:rPr lang="nl-BE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5802" y="976620"/>
            <a:ext cx="12344401" cy="4064531"/>
          </a:xfrm>
          <a:prstGeom prst="rect">
            <a:avLst/>
          </a:prstGeom>
        </p:spPr>
        <p:txBody>
          <a:bodyPr vert="horz" lIns="147140" tIns="73566" rIns="147140" bIns="73566" rtlCol="0" anchor="ctr">
            <a:normAutofit/>
          </a:bodyPr>
          <a:lstStyle/>
          <a:p>
            <a:r>
              <a:rPr lang="nl-BE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2" y="5690349"/>
            <a:ext cx="12344401" cy="16094406"/>
          </a:xfrm>
          <a:prstGeom prst="rect">
            <a:avLst/>
          </a:prstGeom>
        </p:spPr>
        <p:txBody>
          <a:bodyPr vert="horz" lIns="147140" tIns="73566" rIns="147140" bIns="73566" rtlCol="0">
            <a:normAutofit/>
          </a:bodyPr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5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25/07/2023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86301" y="22603303"/>
            <a:ext cx="4343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29801" y="22603303"/>
            <a:ext cx="3200400" cy="1298389"/>
          </a:xfrm>
          <a:prstGeom prst="rect">
            <a:avLst/>
          </a:prstGeom>
        </p:spPr>
        <p:txBody>
          <a:bodyPr vert="horz" lIns="147140" tIns="73566" rIns="147140" bIns="73566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35690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1766" indent="-551766" algn="l" defTabSz="735690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195495" indent="-459806" algn="l" defTabSz="735690" rtl="0" eaLnBrk="1" latinLnBrk="0" hangingPunct="1">
        <a:spcBef>
          <a:spcPct val="20000"/>
        </a:spcBef>
        <a:buFont typeface="Arial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39225" indent="-367847" algn="l" defTabSz="735690" rtl="0" eaLnBrk="1" latinLnBrk="0" hangingPunct="1">
        <a:spcBef>
          <a:spcPct val="20000"/>
        </a:spcBef>
        <a:buFont typeface="Arial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4916" indent="-367847" algn="l" defTabSz="735690" rtl="0" eaLnBrk="1" latinLnBrk="0" hangingPunct="1">
        <a:spcBef>
          <a:spcPct val="20000"/>
        </a:spcBef>
        <a:buFont typeface="Arial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0605" indent="-367847" algn="l" defTabSz="735690" rtl="0" eaLnBrk="1" latinLnBrk="0" hangingPunct="1">
        <a:spcBef>
          <a:spcPct val="20000"/>
        </a:spcBef>
        <a:buFont typeface="Arial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46298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8198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17677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53366" indent="-367847" algn="l" defTabSz="73569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569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1379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07073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2762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78451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1414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49830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85524" algn="l" defTabSz="735690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d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GOPA-EFSA-Pest-2023-1920x1080--1080x10802.jpg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" y="1410"/>
            <a:ext cx="13715999" cy="2438399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" y="1083874"/>
            <a:ext cx="13715997" cy="4064531"/>
          </a:xfrm>
        </p:spPr>
        <p:txBody>
          <a:bodyPr>
            <a:normAutofit/>
          </a:bodyPr>
          <a:lstStyle/>
          <a:p>
            <a:r>
              <a:rPr lang="fr-FR" sz="105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  <a:t>KEEP NATURE HEALTHY,</a:t>
            </a:r>
            <a:br>
              <a:rPr lang="fr-FR" sz="9600" b="1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bold"/>
              </a:rPr>
            </a:br>
            <a:r>
              <a:rPr lang="fr-FR" sz="10000" baseline="30000" dirty="0" err="1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regular"/>
              </a:rPr>
              <a:t>don’t</a:t>
            </a:r>
            <a:r>
              <a:rPr lang="fr-FR" sz="10000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regular"/>
              </a:rPr>
              <a:t> </a:t>
            </a:r>
            <a:r>
              <a:rPr lang="fr-FR" sz="10000" baseline="30000" dirty="0" err="1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regular"/>
              </a:rPr>
              <a:t>bring</a:t>
            </a:r>
            <a:r>
              <a:rPr lang="fr-FR" sz="10000" baseline="30000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Roboto-regular"/>
              </a:rPr>
              <a:t> plants home</a:t>
            </a: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1" y="20972231"/>
            <a:ext cx="13715997" cy="1508356"/>
          </a:xfrm>
          <a:prstGeom prst="rect">
            <a:avLst/>
          </a:prstGeom>
        </p:spPr>
        <p:txBody>
          <a:bodyPr vert="horz" lIns="147140" tIns="73566" rIns="147140" bIns="73566" rtlCol="0">
            <a:normAutofit fontScale="85000" lnSpcReduction="10000"/>
          </a:bodyPr>
          <a:lstStyle/>
          <a:p>
            <a:pPr marL="0" marR="0" lvl="0" indent="0" algn="ctr" defTabSz="73569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Travelling outside the EU? Take pictures of your </a:t>
            </a:r>
            <a:r>
              <a:rPr kumimoji="0" lang="en-US" sz="5000" b="0" i="0" u="none" strike="noStrike" kern="1200" cap="none" spc="0" normalizeH="0" baseline="3000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favourite</a:t>
            </a:r>
            <a:r>
              <a:rPr kumimoji="0" lang="en-U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 plants,</a:t>
            </a:r>
            <a:endParaRPr kumimoji="0" lang="en-150" sz="5000" b="0" i="0" u="none" strike="noStrike" kern="1200" cap="none" spc="0" normalizeH="0" baseline="3000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Roboto-light"/>
            </a:endParaRPr>
          </a:p>
          <a:p>
            <a:pPr marL="0" marR="0" lvl="0" indent="0" algn="ctr" defTabSz="73569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50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Roboto-light"/>
              </a:rPr>
              <a:t>but don't bring them back with you. Prevent the spread of new pests!</a:t>
            </a:r>
            <a:endParaRPr kumimoji="0" lang="fr-FR" sz="5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Roboto-ligh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5" ma:contentTypeDescription="Create a new document." ma:contentTypeScope="" ma:versionID="445a8bc7f4745d558c9b7777d328e46f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7e4d4ebc3d1a17e15664f16c56026219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13A902A-DAC7-417B-9A96-19D26D1CDC32}"/>
</file>

<file path=customXml/itemProps2.xml><?xml version="1.0" encoding="utf-8"?>
<ds:datastoreItem xmlns:ds="http://schemas.openxmlformats.org/officeDocument/2006/customXml" ds:itemID="{E3FF8EAE-63EE-4442-976F-5F2FEDD2E9E5}"/>
</file>

<file path=customXml/itemProps3.xml><?xml version="1.0" encoding="utf-8"?>
<ds:datastoreItem xmlns:ds="http://schemas.openxmlformats.org/officeDocument/2006/customXml" ds:itemID="{110C9FED-C723-41C1-8846-873F498B109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Verdana</vt:lpstr>
      <vt:lpstr>Thème Office</vt:lpstr>
      <vt:lpstr>KEEP NATURE HEALTHY, don’t bring plants home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Garrido Aguaron, Natacha</cp:lastModifiedBy>
  <cp:revision>14</cp:revision>
  <dcterms:created xsi:type="dcterms:W3CDTF">2023-07-20T13:19:27Z</dcterms:created>
  <dcterms:modified xsi:type="dcterms:W3CDTF">2023-07-25T08:16:11Z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